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6A417-8EEB-4FF5-B2D9-F6108F5AF0A3}" v="41" dt="2019-08-19T04:55:37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Henry" userId="15ba8fb45eb116fa" providerId="LiveId" clId="{CC96A417-8EEB-4FF5-B2D9-F6108F5AF0A3}"/>
    <pc:docChg chg="undo custSel mod addSld modSld">
      <pc:chgData name="Kelly Henry" userId="15ba8fb45eb116fa" providerId="LiveId" clId="{CC96A417-8EEB-4FF5-B2D9-F6108F5AF0A3}" dt="2019-08-19T04:55:37.546" v="693"/>
      <pc:docMkLst>
        <pc:docMk/>
      </pc:docMkLst>
      <pc:sldChg chg="modSp">
        <pc:chgData name="Kelly Henry" userId="15ba8fb45eb116fa" providerId="LiveId" clId="{CC96A417-8EEB-4FF5-B2D9-F6108F5AF0A3}" dt="2019-08-13T01:25:22.301" v="47" actId="14100"/>
        <pc:sldMkLst>
          <pc:docMk/>
          <pc:sldMk cId="2712409294" sldId="256"/>
        </pc:sldMkLst>
        <pc:spChg chg="mod">
          <ac:chgData name="Kelly Henry" userId="15ba8fb45eb116fa" providerId="LiveId" clId="{CC96A417-8EEB-4FF5-B2D9-F6108F5AF0A3}" dt="2019-08-13T01:25:22.301" v="47" actId="14100"/>
          <ac:spMkLst>
            <pc:docMk/>
            <pc:sldMk cId="2712409294" sldId="256"/>
            <ac:spMk id="2" creationId="{6221C1C0-575C-4EB3-9B35-7D574B32F439}"/>
          </ac:spMkLst>
        </pc:spChg>
        <pc:spChg chg="mod">
          <ac:chgData name="Kelly Henry" userId="15ba8fb45eb116fa" providerId="LiveId" clId="{CC96A417-8EEB-4FF5-B2D9-F6108F5AF0A3}" dt="2019-08-13T01:24:55.564" v="25" actId="27636"/>
          <ac:spMkLst>
            <pc:docMk/>
            <pc:sldMk cId="2712409294" sldId="256"/>
            <ac:spMk id="3" creationId="{7ED2C955-DE82-42F2-9DE6-6885029C4DDA}"/>
          </ac:spMkLst>
        </pc:spChg>
      </pc:sldChg>
      <pc:sldChg chg="addSp modSp modAnim">
        <pc:chgData name="Kelly Henry" userId="15ba8fb45eb116fa" providerId="LiveId" clId="{CC96A417-8EEB-4FF5-B2D9-F6108F5AF0A3}" dt="2019-08-19T04:53:33.601" v="666"/>
        <pc:sldMkLst>
          <pc:docMk/>
          <pc:sldMk cId="2488480507" sldId="257"/>
        </pc:sldMkLst>
        <pc:spChg chg="mod">
          <ac:chgData name="Kelly Henry" userId="15ba8fb45eb116fa" providerId="LiveId" clId="{CC96A417-8EEB-4FF5-B2D9-F6108F5AF0A3}" dt="2019-08-19T04:45:28.153" v="626" actId="1076"/>
          <ac:spMkLst>
            <pc:docMk/>
            <pc:sldMk cId="2488480507" sldId="257"/>
            <ac:spMk id="2" creationId="{C0E07694-8B48-4682-9B1E-B83715F2B28A}"/>
          </ac:spMkLst>
        </pc:spChg>
        <pc:spChg chg="mod">
          <ac:chgData name="Kelly Henry" userId="15ba8fb45eb116fa" providerId="LiveId" clId="{CC96A417-8EEB-4FF5-B2D9-F6108F5AF0A3}" dt="2019-08-19T04:46:52.312" v="635" actId="207"/>
          <ac:spMkLst>
            <pc:docMk/>
            <pc:sldMk cId="2488480507" sldId="257"/>
            <ac:spMk id="3" creationId="{DA87F8DA-EDF5-474F-8059-AF418A4A41D5}"/>
          </ac:spMkLst>
        </pc:spChg>
        <pc:picChg chg="add mod">
          <ac:chgData name="Kelly Henry" userId="15ba8fb45eb116fa" providerId="LiveId" clId="{CC96A417-8EEB-4FF5-B2D9-F6108F5AF0A3}" dt="2019-08-19T04:45:31.917" v="627" actId="1076"/>
          <ac:picMkLst>
            <pc:docMk/>
            <pc:sldMk cId="2488480507" sldId="257"/>
            <ac:picMk id="4" creationId="{A2775581-250B-48BF-93D1-3BD5AECB90D9}"/>
          </ac:picMkLst>
        </pc:picChg>
      </pc:sldChg>
      <pc:sldChg chg="addSp modSp mod setBg modAnim">
        <pc:chgData name="Kelly Henry" userId="15ba8fb45eb116fa" providerId="LiveId" clId="{CC96A417-8EEB-4FF5-B2D9-F6108F5AF0A3}" dt="2019-08-19T04:53:54.577" v="670"/>
        <pc:sldMkLst>
          <pc:docMk/>
          <pc:sldMk cId="2189236152" sldId="258"/>
        </pc:sldMkLst>
        <pc:spChg chg="mod">
          <ac:chgData name="Kelly Henry" userId="15ba8fb45eb116fa" providerId="LiveId" clId="{CC96A417-8EEB-4FF5-B2D9-F6108F5AF0A3}" dt="2019-08-19T04:47:47.535" v="643" actId="26606"/>
          <ac:spMkLst>
            <pc:docMk/>
            <pc:sldMk cId="2189236152" sldId="258"/>
            <ac:spMk id="2" creationId="{63E651BF-F057-46F7-B3C8-DD407CFBFC1B}"/>
          </ac:spMkLst>
        </pc:spChg>
        <pc:spChg chg="mod">
          <ac:chgData name="Kelly Henry" userId="15ba8fb45eb116fa" providerId="LiveId" clId="{CC96A417-8EEB-4FF5-B2D9-F6108F5AF0A3}" dt="2019-08-19T04:51:20.455" v="653" actId="113"/>
          <ac:spMkLst>
            <pc:docMk/>
            <pc:sldMk cId="2189236152" sldId="258"/>
            <ac:spMk id="3" creationId="{4E7C20E8-912A-45C0-9B2B-F60D047DA600}"/>
          </ac:spMkLst>
        </pc:spChg>
        <pc:picChg chg="add mod">
          <ac:chgData name="Kelly Henry" userId="15ba8fb45eb116fa" providerId="LiveId" clId="{CC96A417-8EEB-4FF5-B2D9-F6108F5AF0A3}" dt="2019-08-19T04:48:14.783" v="647" actId="1076"/>
          <ac:picMkLst>
            <pc:docMk/>
            <pc:sldMk cId="2189236152" sldId="258"/>
            <ac:picMk id="4" creationId="{B6B6343D-98C9-4F27-A7F7-58BAEC5591BF}"/>
          </ac:picMkLst>
        </pc:picChg>
      </pc:sldChg>
      <pc:sldChg chg="modSp modAnim">
        <pc:chgData name="Kelly Henry" userId="15ba8fb45eb116fa" providerId="LiveId" clId="{CC96A417-8EEB-4FF5-B2D9-F6108F5AF0A3}" dt="2019-08-19T04:54:26.231" v="677"/>
        <pc:sldMkLst>
          <pc:docMk/>
          <pc:sldMk cId="3398726649" sldId="259"/>
        </pc:sldMkLst>
        <pc:spChg chg="mod">
          <ac:chgData name="Kelly Henry" userId="15ba8fb45eb116fa" providerId="LiveId" clId="{CC96A417-8EEB-4FF5-B2D9-F6108F5AF0A3}" dt="2019-08-19T04:51:34.565" v="656" actId="113"/>
          <ac:spMkLst>
            <pc:docMk/>
            <pc:sldMk cId="3398726649" sldId="259"/>
            <ac:spMk id="3" creationId="{C87EFB9C-E803-4F54-BC49-2626ABCA8892}"/>
          </ac:spMkLst>
        </pc:spChg>
      </pc:sldChg>
      <pc:sldChg chg="modSp modAnim">
        <pc:chgData name="Kelly Henry" userId="15ba8fb45eb116fa" providerId="LiveId" clId="{CC96A417-8EEB-4FF5-B2D9-F6108F5AF0A3}" dt="2019-08-19T04:54:37.911" v="679"/>
        <pc:sldMkLst>
          <pc:docMk/>
          <pc:sldMk cId="3521404072" sldId="260"/>
        </pc:sldMkLst>
        <pc:spChg chg="mod">
          <ac:chgData name="Kelly Henry" userId="15ba8fb45eb116fa" providerId="LiveId" clId="{CC96A417-8EEB-4FF5-B2D9-F6108F5AF0A3}" dt="2019-08-19T04:52:06.474" v="660" actId="113"/>
          <ac:spMkLst>
            <pc:docMk/>
            <pc:sldMk cId="3521404072" sldId="260"/>
            <ac:spMk id="5" creationId="{7BDCEE6B-EB03-49EF-AEA4-1CED27DCDC67}"/>
          </ac:spMkLst>
        </pc:spChg>
      </pc:sldChg>
      <pc:sldChg chg="modAnim">
        <pc:chgData name="Kelly Henry" userId="15ba8fb45eb116fa" providerId="LiveId" clId="{CC96A417-8EEB-4FF5-B2D9-F6108F5AF0A3}" dt="2019-08-19T04:55:06.756" v="686"/>
        <pc:sldMkLst>
          <pc:docMk/>
          <pc:sldMk cId="467932617" sldId="261"/>
        </pc:sldMkLst>
      </pc:sldChg>
      <pc:sldChg chg="modSp add modAnim">
        <pc:chgData name="Kelly Henry" userId="15ba8fb45eb116fa" providerId="LiveId" clId="{CC96A417-8EEB-4FF5-B2D9-F6108F5AF0A3}" dt="2019-08-19T04:55:37.546" v="693"/>
        <pc:sldMkLst>
          <pc:docMk/>
          <pc:sldMk cId="2517575772" sldId="262"/>
        </pc:sldMkLst>
        <pc:spChg chg="mod">
          <ac:chgData name="Kelly Henry" userId="15ba8fb45eb116fa" providerId="LiveId" clId="{CC96A417-8EEB-4FF5-B2D9-F6108F5AF0A3}" dt="2019-08-19T04:37:47.678" v="61" actId="20577"/>
          <ac:spMkLst>
            <pc:docMk/>
            <pc:sldMk cId="2517575772" sldId="262"/>
            <ac:spMk id="2" creationId="{F37394DF-CB14-4900-A0ED-CE0B945AB910}"/>
          </ac:spMkLst>
        </pc:spChg>
        <pc:spChg chg="mod">
          <ac:chgData name="Kelly Henry" userId="15ba8fb45eb116fa" providerId="LiveId" clId="{CC96A417-8EEB-4FF5-B2D9-F6108F5AF0A3}" dt="2019-08-19T04:55:20.401" v="688" actId="15"/>
          <ac:spMkLst>
            <pc:docMk/>
            <pc:sldMk cId="2517575772" sldId="262"/>
            <ac:spMk id="3" creationId="{6EC1B371-B576-42F9-8E95-3BB77E9D4F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5E85-EB48-4314-8F96-7138A23B7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5FA90-34F9-4B2F-9F4E-C3A97BDD1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A494C-E03B-4406-BEEF-076285D0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134CE-6158-4915-9266-91B7B4CD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E0E9B-70D8-4187-9684-BD52EDEC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4D63-F6F4-4AA0-99FC-1B2A8E0B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5D2F6-4425-47F2-B04C-E20E081FF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C22D5-E7B3-4625-BC74-923CFFD5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3207-69D8-439F-83E1-F03AEAF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226F6-FF30-4F52-BB12-885E4954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9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47D22-A561-408F-85F5-076BDA083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94F8D-ECC9-4096-904E-E43223182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83886-DAEC-4B85-9B24-FA355C49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A1EAC-1377-4DD6-B5D8-8AA78606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8BF71-47C8-4A85-9A30-1229C43B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2A2F-4F55-4AA7-B41C-8F46B86C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DF1C-1198-4103-B3F2-38203F844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9D23A-BEAA-421C-BCB3-589C2D18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E585F-2823-4575-AA90-C4FE0A3A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7B6E8-E142-4858-A09F-F7A28401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2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4514-779C-46BE-A956-ACE4EC30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CD4B8-B500-48BF-93C6-F61A24F67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D92C2-6240-4D4E-94F4-D3345498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8D269-206F-4481-B2CE-2766EFBC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0342B-28D6-461A-9E08-95AAD6C1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83FA-F7E4-44DE-B1F6-BF101250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A7F05-B0F1-45D9-AFD7-37CE22AA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6DE29-3CAD-458A-834A-C5B41F9DC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30C63-BD47-48FC-A238-DF324A406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DF0BE-F078-4055-A99A-5D0E1CA1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5F0FB-3047-4DF5-AA33-AF90174C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5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D22B-7B67-4545-8AA6-F2A3766E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BBEFB-E734-4EC1-8A93-D2464A361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EEB3E-9A70-4188-A467-A9E4B92CE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92F16A-674D-4B1B-A26A-EEB195399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501E4D-5730-4979-A737-B76A2A130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CFB60A-3DF1-4D62-868C-8C0770F76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557368-347E-4537-B447-F501F4A6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F71A39-A767-4EDE-A578-3104321D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4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09C25-761D-423E-98BA-8D9DDF96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9ED9B-6462-44E1-B181-F03FF0B0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FF216-A5AB-48CC-B6E0-72769816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2E53A-7A7E-4F49-A6B0-1FB7BD61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D125F-9809-4382-9481-20ABE937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7F9DA-7AFB-4D8E-8BA2-FE9FF20E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793CD-9584-4439-8CE5-4815B7EE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03B61-1379-4DE1-AEA7-F6F062ED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A737-72B2-4266-8788-4973107CE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1BC87-8E31-4DB4-8376-74327E333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C79C4-6D55-4EA3-89DF-064992E2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FF49F-BACA-4FE7-BB6A-F995B87E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EFF2C-B8ED-4990-B727-E2016FB0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7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6DF2-C858-4E47-9889-BE6786C8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E9FB56-016A-4B62-BB2B-017C9D684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8B4E3-CC01-4D8C-8AE3-387BD0153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9A2F2-13D3-435E-9D8F-92453C17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4DA9E-E709-4B0C-AC2F-16383539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0EA5-84C1-4D3E-968C-7A6F1CD6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72B63-095C-4A18-AC40-680B2757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C61C5-405D-4D63-B67B-4A4B59EB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BE2CE-6B1D-4C97-B5A0-B0DFD7877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92D7-4529-4488-920D-B5F7A402F27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9576F-6218-49C7-8850-4070EAE5F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B1DCA-08E7-45C7-B983-CCD7FAAA5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DAE6-7389-4F1A-9AAA-7F78851F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1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1C1C0-575C-4EB3-9B35-7D574B32F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789" y="1122363"/>
            <a:ext cx="1151422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very brief introduction to your Brain</a:t>
            </a:r>
            <a:br>
              <a:rPr lang="en-US" dirty="0"/>
            </a:br>
            <a:r>
              <a:rPr lang="en-US" dirty="0"/>
              <a:t>and Mindfulness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2C955-DE82-42F2-9DE6-6885029C4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6720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Resources: www.mindfulteachers.org</a:t>
            </a:r>
          </a:p>
        </p:txBody>
      </p:sp>
    </p:spTree>
    <p:extLst>
      <p:ext uri="{BB962C8B-B14F-4D97-AF65-F5344CB8AC3E}">
        <p14:creationId xmlns:p14="http://schemas.microsoft.com/office/powerpoint/2010/main" val="27124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7694-8B48-4682-9B1E-B83715F2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538"/>
            <a:ext cx="10515600" cy="1325563"/>
          </a:xfrm>
        </p:spPr>
        <p:txBody>
          <a:bodyPr/>
          <a:lstStyle/>
          <a:p>
            <a:r>
              <a:rPr lang="en-US" dirty="0"/>
              <a:t>Major Parts of the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F8DA-EDF5-474F-8059-AF418A4A4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1275348"/>
            <a:ext cx="5086217" cy="53901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largest part of the brain, the </a:t>
            </a:r>
            <a:r>
              <a:rPr lang="en-US" i="1" dirty="0"/>
              <a:t>forebrain</a:t>
            </a:r>
            <a:r>
              <a:rPr lang="en-US" dirty="0"/>
              <a:t>, includes the cerebrum which has four main sections: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Parietal Lobe</a:t>
            </a:r>
            <a:r>
              <a:rPr lang="en-US" dirty="0"/>
              <a:t>—helps us know where we are by understanding our physical self, our location in space, and how we move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Temporal Lobe</a:t>
            </a:r>
            <a:r>
              <a:rPr lang="en-US" dirty="0"/>
              <a:t>—helps with our five senses, memory, and use of language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Frontal Lobe</a:t>
            </a:r>
            <a:r>
              <a:rPr lang="en-US" dirty="0"/>
              <a:t>—helps us pay attention, regulate emotions, and problem solve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Occipital Lobe</a:t>
            </a:r>
            <a:r>
              <a:rPr lang="en-US" dirty="0"/>
              <a:t>—helps us to see what’s around 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775581-250B-48BF-93D1-3BD5AECB9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406" y="1744580"/>
            <a:ext cx="6082095" cy="411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51BF-F057-46F7-B3C8-DD407CFBF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Major Parts of the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C20E8-912A-45C0-9B2B-F60D047DA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64" y="1626626"/>
            <a:ext cx="6824730" cy="5083267"/>
          </a:xfrm>
        </p:spPr>
        <p:txBody>
          <a:bodyPr/>
          <a:lstStyle/>
          <a:p>
            <a:r>
              <a:rPr lang="en-US" dirty="0"/>
              <a:t>The base of the brain, the </a:t>
            </a:r>
            <a:r>
              <a:rPr lang="en-US" i="1" dirty="0"/>
              <a:t>hindbrain,</a:t>
            </a:r>
            <a:r>
              <a:rPr lang="en-US" dirty="0"/>
              <a:t> includes the: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Brain stem </a:t>
            </a:r>
            <a:r>
              <a:rPr lang="en-US" dirty="0"/>
              <a:t>which connects to the spinal cord and is responsible for keeping you alive and performing many of the functions we don’t even think about (like keeping our heart beating)</a:t>
            </a:r>
          </a:p>
          <a:p>
            <a:pPr lvl="1"/>
            <a:r>
              <a:rPr lang="en-US" b="1" dirty="0"/>
              <a:t>Limbic System </a:t>
            </a:r>
            <a:r>
              <a:rPr lang="en-US" dirty="0"/>
              <a:t>which includes the </a:t>
            </a:r>
            <a:r>
              <a:rPr lang="en-US" b="1" dirty="0"/>
              <a:t>amygdalae</a:t>
            </a:r>
            <a:r>
              <a:rPr lang="en-US" dirty="0"/>
              <a:t> which operate like an alarm system.  Useful when there’s an emergency but not helpful if it is alarming all the time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B6343D-98C9-4F27-A7F7-58BAEC559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930" y="2356833"/>
            <a:ext cx="4206613" cy="284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3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E162-E3CC-4D4B-82C6-E7DEC54E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Mindfulness to Keep us Present and Reduce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EFB9C-E803-4F54-BC49-2626ABCA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Mindfulness</a:t>
            </a:r>
            <a:r>
              <a:rPr lang="en-US" dirty="0"/>
              <a:t>—is </a:t>
            </a:r>
            <a:r>
              <a:rPr lang="en-US" b="1" dirty="0"/>
              <a:t>attention</a:t>
            </a:r>
            <a:r>
              <a:rPr lang="en-US" dirty="0"/>
              <a:t> and </a:t>
            </a:r>
            <a:r>
              <a:rPr lang="en-US" b="1" dirty="0"/>
              <a:t>intention</a:t>
            </a:r>
          </a:p>
          <a:p>
            <a:pPr lvl="1"/>
            <a:r>
              <a:rPr lang="en-US" dirty="0"/>
              <a:t>Attention or focus</a:t>
            </a:r>
          </a:p>
          <a:p>
            <a:pPr lvl="1"/>
            <a:r>
              <a:rPr lang="en-US" dirty="0"/>
              <a:t>Intention or purpose</a:t>
            </a:r>
          </a:p>
          <a:p>
            <a:r>
              <a:rPr lang="en-US" dirty="0"/>
              <a:t>Whatever is happening or you’re feeling or someone’s saying…you’re aware of it</a:t>
            </a:r>
          </a:p>
          <a:p>
            <a:pPr lvl="1"/>
            <a:r>
              <a:rPr lang="en-US" dirty="0"/>
              <a:t>Am I focusing on what’s </a:t>
            </a:r>
            <a:r>
              <a:rPr lang="en-US" i="1" dirty="0"/>
              <a:t>actually</a:t>
            </a:r>
            <a:r>
              <a:rPr lang="en-US" dirty="0"/>
              <a:t> happening or on what I want or don’t want to happen</a:t>
            </a:r>
          </a:p>
          <a:p>
            <a:r>
              <a:rPr lang="en-US" dirty="0"/>
              <a:t>It can be a real challenge to keep our attention focused where we want it to be</a:t>
            </a:r>
          </a:p>
          <a:p>
            <a:pPr lvl="1"/>
            <a:r>
              <a:rPr lang="en-US" dirty="0"/>
              <a:t>Sometimes that amygdalae goes off and keeps going off…even if we are not in danger</a:t>
            </a:r>
          </a:p>
        </p:txBody>
      </p:sp>
    </p:spTree>
    <p:extLst>
      <p:ext uri="{BB962C8B-B14F-4D97-AF65-F5344CB8AC3E}">
        <p14:creationId xmlns:p14="http://schemas.microsoft.com/office/powerpoint/2010/main" val="33987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4377-AB05-44E0-98C7-6AC981BB5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Practice Mindfulness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5067EA-69A6-4FC4-AFF6-61F8C1ABED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230786"/>
              </p:ext>
            </p:extLst>
          </p:nvPr>
        </p:nvGraphicFramePr>
        <p:xfrm>
          <a:off x="838200" y="1825625"/>
          <a:ext cx="10515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8044376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16411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n-lt"/>
                        </a:rPr>
                        <a:t>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n-lt"/>
                        </a:rPr>
                        <a:t>Informal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7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n-lt"/>
                        </a:rPr>
                        <a:t>Setting aside a certain period of time every day just to be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n-lt"/>
                        </a:rPr>
                        <a:t>Paying full attention to whatever is happening right now in this 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2018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DCEE6B-EB03-49EF-AEA4-1CED27DCDC67}"/>
              </a:ext>
            </a:extLst>
          </p:cNvPr>
          <p:cNvSpPr txBox="1"/>
          <p:nvPr/>
        </p:nvSpPr>
        <p:spPr>
          <a:xfrm>
            <a:off x="1010653" y="4211053"/>
            <a:ext cx="10431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Mindfulness can help to </a:t>
            </a:r>
            <a:r>
              <a:rPr lang="en-US" sz="2400" b="1" dirty="0"/>
              <a:t>reduce stress</a:t>
            </a:r>
            <a:r>
              <a:rPr lang="en-US" sz="2400" dirty="0"/>
              <a:t>.  Oftentimes our stress comes from us focusing not on what </a:t>
            </a:r>
            <a:r>
              <a:rPr lang="en-US" sz="2400" i="1" dirty="0"/>
              <a:t>is</a:t>
            </a:r>
            <a:r>
              <a:rPr lang="en-US" sz="2400" dirty="0"/>
              <a:t> but what </a:t>
            </a:r>
            <a:r>
              <a:rPr lang="en-US" sz="2400" i="1" dirty="0"/>
              <a:t>could be </a:t>
            </a:r>
            <a:r>
              <a:rPr lang="en-US" sz="2400" dirty="0"/>
              <a:t>which causes us to imagine different scenarios and make predictions that can lead to our minds spiraling out of control.  Being Mindful keeps us in the </a:t>
            </a:r>
            <a:r>
              <a:rPr lang="en-US" sz="2400" b="1" dirty="0"/>
              <a:t>present moment</a:t>
            </a:r>
            <a:r>
              <a:rPr lang="en-US" sz="2400" dirty="0"/>
              <a:t>, thinking about the things that are </a:t>
            </a:r>
            <a:r>
              <a:rPr lang="en-US" sz="2400" i="1" dirty="0"/>
              <a:t>actually</a:t>
            </a:r>
            <a:r>
              <a:rPr lang="en-US" sz="2400" dirty="0"/>
              <a:t> happening and that are therefore in our control.  Doing this can help reduce stress</a:t>
            </a:r>
          </a:p>
        </p:txBody>
      </p:sp>
    </p:spTree>
    <p:extLst>
      <p:ext uri="{BB962C8B-B14F-4D97-AF65-F5344CB8AC3E}">
        <p14:creationId xmlns:p14="http://schemas.microsoft.com/office/powerpoint/2010/main" val="35214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DB5D-3FD2-48BD-9B33-2800E679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2860A-1FDA-489E-A2BA-0D672F206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VISUALIZING STRESS</a:t>
            </a:r>
          </a:p>
          <a:p>
            <a:r>
              <a:rPr lang="en-US" dirty="0"/>
              <a:t>Take a moment to visualize what stress looks and feels like inside your body</a:t>
            </a:r>
          </a:p>
          <a:p>
            <a:r>
              <a:rPr lang="en-US" dirty="0"/>
              <a:t>Now that you have visualized it, try to release it from your body</a:t>
            </a:r>
          </a:p>
          <a:p>
            <a:pPr marL="0" indent="0">
              <a:buNone/>
            </a:pPr>
            <a:r>
              <a:rPr lang="en-US" b="1" dirty="0"/>
              <a:t>NOISE ISOLATION</a:t>
            </a:r>
          </a:p>
          <a:p>
            <a:r>
              <a:rPr lang="en-US" dirty="0"/>
              <a:t>We hear a variety of sounds in this classroom (students walking in the hallway, the PE classes, our peers shifting in their seats).</a:t>
            </a:r>
          </a:p>
          <a:p>
            <a:r>
              <a:rPr lang="en-US" dirty="0"/>
              <a:t>Take a moment and focus on one noise</a:t>
            </a:r>
          </a:p>
          <a:p>
            <a:r>
              <a:rPr lang="en-US" dirty="0"/>
              <a:t>Describe that noise fully to yourself and try and recall the last time you interacted with it</a:t>
            </a:r>
          </a:p>
        </p:txBody>
      </p:sp>
    </p:spTree>
    <p:extLst>
      <p:ext uri="{BB962C8B-B14F-4D97-AF65-F5344CB8AC3E}">
        <p14:creationId xmlns:p14="http://schemas.microsoft.com/office/powerpoint/2010/main" val="46793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94DF-CB14-4900-A0ED-CE0B945A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1B371-B576-42F9-8E95-3BB77E9D4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042"/>
            <a:ext cx="10515600" cy="5125453"/>
          </a:xfrm>
        </p:spPr>
        <p:txBody>
          <a:bodyPr>
            <a:normAutofit/>
          </a:bodyPr>
          <a:lstStyle/>
          <a:p>
            <a:r>
              <a:rPr lang="en-US" dirty="0"/>
              <a:t>What is gratitude?</a:t>
            </a:r>
          </a:p>
          <a:p>
            <a:pPr lvl="1"/>
            <a:r>
              <a:rPr lang="en-US" dirty="0"/>
              <a:t>Recognizing and appreciating what is good in our lives and being thankful for those things</a:t>
            </a:r>
          </a:p>
          <a:p>
            <a:r>
              <a:rPr lang="en-US" dirty="0"/>
              <a:t>Mindfulness helps us pause our busy lives and notice what we have and should be grateful for</a:t>
            </a:r>
          </a:p>
          <a:p>
            <a:pPr lvl="1"/>
            <a:r>
              <a:rPr lang="en-US" dirty="0"/>
              <a:t>These do not have to be major things, they can be something as minor as a beautiful sunny day</a:t>
            </a:r>
          </a:p>
          <a:p>
            <a:r>
              <a:rPr lang="en-US" dirty="0"/>
              <a:t>Let’s spend 5 minutes right now and start a </a:t>
            </a:r>
            <a:r>
              <a:rPr lang="en-US" dirty="0" smtClean="0"/>
              <a:t>Mindfulness/Gratitude </a:t>
            </a:r>
            <a:r>
              <a:rPr lang="en-US" dirty="0"/>
              <a:t>Journal</a:t>
            </a:r>
          </a:p>
          <a:p>
            <a:r>
              <a:rPr lang="en-US" dirty="0"/>
              <a:t>HW: Spend 5 minutes every day for the next 3 days on </a:t>
            </a:r>
            <a:r>
              <a:rPr lang="en-US"/>
              <a:t>a </a:t>
            </a:r>
            <a:r>
              <a:rPr lang="en-US" smtClean="0"/>
              <a:t>Mindfulness/Gratitude </a:t>
            </a:r>
            <a:r>
              <a:rPr lang="en-US" dirty="0"/>
              <a:t>Journal</a:t>
            </a:r>
          </a:p>
        </p:txBody>
      </p:sp>
    </p:spTree>
    <p:extLst>
      <p:ext uri="{BB962C8B-B14F-4D97-AF65-F5344CB8AC3E}">
        <p14:creationId xmlns:p14="http://schemas.microsoft.com/office/powerpoint/2010/main" val="25175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523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very brief introduction to your Brain and Mindfulness</vt:lpstr>
      <vt:lpstr>Major Parts of the Brain</vt:lpstr>
      <vt:lpstr>Major Parts of the Brain</vt:lpstr>
      <vt:lpstr>Mindfulness to Keep us Present and Reduce Stress</vt:lpstr>
      <vt:lpstr>Ways to Practice Mindfulness</vt:lpstr>
      <vt:lpstr>Trying it out…</vt:lpstr>
      <vt:lpstr>Gratitude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very brief introduction to your Brain</dc:title>
  <dc:creator>Kelly Henry</dc:creator>
  <cp:lastModifiedBy>Henry, Kelly    IHS - Staff</cp:lastModifiedBy>
  <cp:revision>7</cp:revision>
  <dcterms:created xsi:type="dcterms:W3CDTF">2019-08-12T20:57:56Z</dcterms:created>
  <dcterms:modified xsi:type="dcterms:W3CDTF">2019-09-13T16:33:06Z</dcterms:modified>
</cp:coreProperties>
</file>