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2C0EA-A407-470C-8EB2-766FB93C0A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64AE68-C30E-4521-B88E-E3280BDB74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34CDB0-2CCC-4734-A901-71129750DE7B}"/>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5" name="Footer Placeholder 4">
            <a:extLst>
              <a:ext uri="{FF2B5EF4-FFF2-40B4-BE49-F238E27FC236}">
                <a16:creationId xmlns:a16="http://schemas.microsoft.com/office/drawing/2014/main" id="{6F9AF718-33EE-4FDB-A93A-D7AEB2AE8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28844-CC92-436C-8DA3-8EC89CC7ED34}"/>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305963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D77D-DE7E-4136-AB51-29ECD7FFB4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B53D9E-C17A-440B-9EED-DC284D7E2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645D2-740F-4649-B24B-59F32B0E33A0}"/>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5" name="Footer Placeholder 4">
            <a:extLst>
              <a:ext uri="{FF2B5EF4-FFF2-40B4-BE49-F238E27FC236}">
                <a16:creationId xmlns:a16="http://schemas.microsoft.com/office/drawing/2014/main" id="{F95095CB-78CE-4815-AD2B-7F055CA3F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291A7-53F8-4744-8A60-C3431347F1A0}"/>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101363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B1D6B4-E028-4251-AFBE-2CF0F63772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84D4B5-E5CA-4361-8EE6-CCF53C148F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B0780-BAC7-4A8A-97C9-A22F8D8DA646}"/>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5" name="Footer Placeholder 4">
            <a:extLst>
              <a:ext uri="{FF2B5EF4-FFF2-40B4-BE49-F238E27FC236}">
                <a16:creationId xmlns:a16="http://schemas.microsoft.com/office/drawing/2014/main" id="{11B56EF8-5BB6-438F-A1E0-6AE67233D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D44402-1626-47EB-910B-418907C5ACDA}"/>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129053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B4BB0-48BB-452B-95E0-A4F7C95457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1A12ED-994C-4002-BBE5-DFF2408CD3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A6925-42D0-4914-A2E7-2120C7641C1D}"/>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5" name="Footer Placeholder 4">
            <a:extLst>
              <a:ext uri="{FF2B5EF4-FFF2-40B4-BE49-F238E27FC236}">
                <a16:creationId xmlns:a16="http://schemas.microsoft.com/office/drawing/2014/main" id="{896EEAA4-E957-47DB-8F31-1D12E298F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4E42A-F9A5-4C60-93E6-057520C1E9FF}"/>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249000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D8359-FAEC-43FC-9D10-7BC29C1E8E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14B586-C08A-47EE-9BF0-F4EC1712B5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3E48A1-47A5-4F28-BDA5-DE8B81A35007}"/>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5" name="Footer Placeholder 4">
            <a:extLst>
              <a:ext uri="{FF2B5EF4-FFF2-40B4-BE49-F238E27FC236}">
                <a16:creationId xmlns:a16="http://schemas.microsoft.com/office/drawing/2014/main" id="{7769CF32-14D1-45A5-8176-6C85FE614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AD9F6-F245-4401-BA79-62A15D6F097B}"/>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330842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CC9A-084F-4F83-83C7-8904AB7C5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D49AF-ABC6-4131-9468-E67C8F8F22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CB6F7E-572F-4F95-89A9-C96EBAC351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395F8F-17A6-40A2-93A2-0E0520546F1C}"/>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6" name="Footer Placeholder 5">
            <a:extLst>
              <a:ext uri="{FF2B5EF4-FFF2-40B4-BE49-F238E27FC236}">
                <a16:creationId xmlns:a16="http://schemas.microsoft.com/office/drawing/2014/main" id="{8AB0D92B-E1D0-43FA-A90A-1BBBFA501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9666D3-898A-4D97-8076-9E37E49AF685}"/>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214984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088FA-A15F-4157-B59F-3A83C294DE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66874E-971A-4882-B9FF-68342D348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726CF4-8BE4-4114-BE60-188ABB1F3F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AE4A63-B1E6-4C82-89BF-88688BF046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63AA3-2168-41A4-9D93-AF5603F4BF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774D71-FC0A-440A-A7AD-2117E37E51BF}"/>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8" name="Footer Placeholder 7">
            <a:extLst>
              <a:ext uri="{FF2B5EF4-FFF2-40B4-BE49-F238E27FC236}">
                <a16:creationId xmlns:a16="http://schemas.microsoft.com/office/drawing/2014/main" id="{EF6420E7-CBFA-444A-8C57-AEE2E90483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4151FE-5A4B-4E18-9E43-1B468EA72E8E}"/>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334978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A9E97-C051-404D-8B9C-3C648647A6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07EB0B-30DD-4C67-8F20-6D83411BCE4E}"/>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4" name="Footer Placeholder 3">
            <a:extLst>
              <a:ext uri="{FF2B5EF4-FFF2-40B4-BE49-F238E27FC236}">
                <a16:creationId xmlns:a16="http://schemas.microsoft.com/office/drawing/2014/main" id="{A41FCC20-1947-4941-9E6A-F3597EE795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CDC449-9903-41F5-B25C-EFDB8759700F}"/>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167369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CCB2AC-9352-460F-8488-1705DB672DB7}"/>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3" name="Footer Placeholder 2">
            <a:extLst>
              <a:ext uri="{FF2B5EF4-FFF2-40B4-BE49-F238E27FC236}">
                <a16:creationId xmlns:a16="http://schemas.microsoft.com/office/drawing/2014/main" id="{8EF04644-2E1C-4C31-B353-8F8863E74F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819973-6BEC-406D-89FE-D319FD8AA221}"/>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369125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16AE-87F2-4907-9BFB-13C189765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A9C79C-638F-4470-858C-B09297E84D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5D2CA0-7D19-498B-80F2-C9D3B3B2F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377964-1EB8-4C60-B11D-BA519341592C}"/>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6" name="Footer Placeholder 5">
            <a:extLst>
              <a:ext uri="{FF2B5EF4-FFF2-40B4-BE49-F238E27FC236}">
                <a16:creationId xmlns:a16="http://schemas.microsoft.com/office/drawing/2014/main" id="{CC9460C1-AF5A-48F1-8AE8-12E05185D7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D4039-3BC3-49EC-AF6D-733749FF43D3}"/>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248855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0DBA3-FD5F-417C-96E2-3176AB2C4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05B792-D4E2-4F69-9373-AE86A67AC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A995B8-A005-4D93-9EE7-4E101A2F6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39D47B-EDA0-4220-89B4-C053918776E3}"/>
              </a:ext>
            </a:extLst>
          </p:cNvPr>
          <p:cNvSpPr>
            <a:spLocks noGrp="1"/>
          </p:cNvSpPr>
          <p:nvPr>
            <p:ph type="dt" sz="half" idx="10"/>
          </p:nvPr>
        </p:nvSpPr>
        <p:spPr/>
        <p:txBody>
          <a:bodyPr/>
          <a:lstStyle/>
          <a:p>
            <a:fld id="{D7DA72BE-E08E-474C-984E-2BD068DFEF79}" type="datetimeFigureOut">
              <a:rPr lang="en-US" smtClean="0"/>
              <a:t>9/14/2019</a:t>
            </a:fld>
            <a:endParaRPr lang="en-US"/>
          </a:p>
        </p:txBody>
      </p:sp>
      <p:sp>
        <p:nvSpPr>
          <p:cNvPr id="6" name="Footer Placeholder 5">
            <a:extLst>
              <a:ext uri="{FF2B5EF4-FFF2-40B4-BE49-F238E27FC236}">
                <a16:creationId xmlns:a16="http://schemas.microsoft.com/office/drawing/2014/main" id="{B99D3F80-4E3B-4B09-A4B1-CC6892DD4B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998D7-321B-4FEB-88E6-7AA322389CE2}"/>
              </a:ext>
            </a:extLst>
          </p:cNvPr>
          <p:cNvSpPr>
            <a:spLocks noGrp="1"/>
          </p:cNvSpPr>
          <p:nvPr>
            <p:ph type="sldNum" sz="quarter" idx="12"/>
          </p:nvPr>
        </p:nvSpPr>
        <p:spPr/>
        <p:txBody>
          <a:bodyPr/>
          <a:lstStyle/>
          <a:p>
            <a:fld id="{C66D5336-194A-446E-AB3C-C7BE0A2ADADB}" type="slidenum">
              <a:rPr lang="en-US" smtClean="0"/>
              <a:t>‹#›</a:t>
            </a:fld>
            <a:endParaRPr lang="en-US"/>
          </a:p>
        </p:txBody>
      </p:sp>
    </p:spTree>
    <p:extLst>
      <p:ext uri="{BB962C8B-B14F-4D97-AF65-F5344CB8AC3E}">
        <p14:creationId xmlns:p14="http://schemas.microsoft.com/office/powerpoint/2010/main" val="373685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056F9-C9DD-48C6-9728-DEF57C4DE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0CC2E3-49EB-47A2-80F7-D99414107D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96836-67EA-4A12-95A6-B2E94D9B8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A72BE-E08E-474C-984E-2BD068DFEF79}" type="datetimeFigureOut">
              <a:rPr lang="en-US" smtClean="0"/>
              <a:t>9/14/2019</a:t>
            </a:fld>
            <a:endParaRPr lang="en-US"/>
          </a:p>
        </p:txBody>
      </p:sp>
      <p:sp>
        <p:nvSpPr>
          <p:cNvPr id="5" name="Footer Placeholder 4">
            <a:extLst>
              <a:ext uri="{FF2B5EF4-FFF2-40B4-BE49-F238E27FC236}">
                <a16:creationId xmlns:a16="http://schemas.microsoft.com/office/drawing/2014/main" id="{9B7FABAA-F540-4C39-B445-27A87456A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9754E1-B9CC-4380-9AE4-3E30407795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D5336-194A-446E-AB3C-C7BE0A2ADADB}" type="slidenum">
              <a:rPr lang="en-US" smtClean="0"/>
              <a:t>‹#›</a:t>
            </a:fld>
            <a:endParaRPr lang="en-US"/>
          </a:p>
        </p:txBody>
      </p:sp>
    </p:spTree>
    <p:extLst>
      <p:ext uri="{BB962C8B-B14F-4D97-AF65-F5344CB8AC3E}">
        <p14:creationId xmlns:p14="http://schemas.microsoft.com/office/powerpoint/2010/main" val="113089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E37CD-BFC0-4AF1-918D-BE4DD0BCA8D5}"/>
              </a:ext>
            </a:extLst>
          </p:cNvPr>
          <p:cNvSpPr>
            <a:spLocks noGrp="1"/>
          </p:cNvSpPr>
          <p:nvPr>
            <p:ph type="ctrTitle"/>
          </p:nvPr>
        </p:nvSpPr>
        <p:spPr/>
        <p:txBody>
          <a:bodyPr/>
          <a:lstStyle/>
          <a:p>
            <a:r>
              <a:rPr lang="en-US" dirty="0"/>
              <a:t>TAXES</a:t>
            </a:r>
          </a:p>
        </p:txBody>
      </p:sp>
      <p:sp>
        <p:nvSpPr>
          <p:cNvPr id="3" name="Subtitle 2">
            <a:extLst>
              <a:ext uri="{FF2B5EF4-FFF2-40B4-BE49-F238E27FC236}">
                <a16:creationId xmlns:a16="http://schemas.microsoft.com/office/drawing/2014/main" id="{364F902D-2CC8-4FAA-9C4D-6B47C1778E02}"/>
              </a:ext>
            </a:extLst>
          </p:cNvPr>
          <p:cNvSpPr>
            <a:spLocks noGrp="1"/>
          </p:cNvSpPr>
          <p:nvPr>
            <p:ph type="subTitle" idx="1"/>
          </p:nvPr>
        </p:nvSpPr>
        <p:spPr/>
        <p:txBody>
          <a:bodyPr/>
          <a:lstStyle/>
          <a:p>
            <a:r>
              <a:rPr lang="en-US" dirty="0"/>
              <a:t>Refunds, Amount Due, and Recordkeeping</a:t>
            </a:r>
          </a:p>
        </p:txBody>
      </p:sp>
    </p:spTree>
    <p:extLst>
      <p:ext uri="{BB962C8B-B14F-4D97-AF65-F5344CB8AC3E}">
        <p14:creationId xmlns:p14="http://schemas.microsoft.com/office/powerpoint/2010/main" val="380855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57130-160A-4BBA-BA87-338BCB8CB95B}"/>
              </a:ext>
            </a:extLst>
          </p:cNvPr>
          <p:cNvSpPr>
            <a:spLocks noGrp="1"/>
          </p:cNvSpPr>
          <p:nvPr>
            <p:ph type="title"/>
          </p:nvPr>
        </p:nvSpPr>
        <p:spPr/>
        <p:txBody>
          <a:bodyPr/>
          <a:lstStyle/>
          <a:p>
            <a:r>
              <a:rPr lang="en-US" dirty="0"/>
              <a:t>What do you already know?</a:t>
            </a:r>
          </a:p>
        </p:txBody>
      </p:sp>
      <p:sp>
        <p:nvSpPr>
          <p:cNvPr id="3" name="Content Placeholder 2">
            <a:extLst>
              <a:ext uri="{FF2B5EF4-FFF2-40B4-BE49-F238E27FC236}">
                <a16:creationId xmlns:a16="http://schemas.microsoft.com/office/drawing/2014/main" id="{F2D55DA2-54BB-47CA-A8D9-0491DC9878B4}"/>
              </a:ext>
            </a:extLst>
          </p:cNvPr>
          <p:cNvSpPr>
            <a:spLocks noGrp="1"/>
          </p:cNvSpPr>
          <p:nvPr>
            <p:ph idx="1"/>
          </p:nvPr>
        </p:nvSpPr>
        <p:spPr/>
        <p:txBody>
          <a:bodyPr/>
          <a:lstStyle/>
          <a:p>
            <a:r>
              <a:rPr lang="en-US" dirty="0"/>
              <a:t>What do you know about tax refunds and tax payments?</a:t>
            </a:r>
          </a:p>
          <a:p>
            <a:pPr marL="0" indent="0">
              <a:buNone/>
            </a:pPr>
            <a:endParaRPr lang="en-US" dirty="0"/>
          </a:p>
          <a:p>
            <a:pPr marL="0" indent="0">
              <a:buNone/>
            </a:pPr>
            <a:endParaRPr lang="en-US" dirty="0"/>
          </a:p>
          <a:p>
            <a:r>
              <a:rPr lang="en-US" dirty="0"/>
              <a:t>Why is it important for taxpayers to keep good records?</a:t>
            </a:r>
          </a:p>
        </p:txBody>
      </p:sp>
    </p:spTree>
    <p:extLst>
      <p:ext uri="{BB962C8B-B14F-4D97-AF65-F5344CB8AC3E}">
        <p14:creationId xmlns:p14="http://schemas.microsoft.com/office/powerpoint/2010/main" val="427308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3B7A-C49F-4055-9C5F-D9EB9BC0EA41}"/>
              </a:ext>
            </a:extLst>
          </p:cNvPr>
          <p:cNvSpPr>
            <a:spLocks noGrp="1"/>
          </p:cNvSpPr>
          <p:nvPr>
            <p:ph type="title"/>
          </p:nvPr>
        </p:nvSpPr>
        <p:spPr/>
        <p:txBody>
          <a:bodyPr/>
          <a:lstStyle/>
          <a:p>
            <a:r>
              <a:rPr lang="en-US" dirty="0"/>
              <a:t>Key Terms</a:t>
            </a:r>
          </a:p>
        </p:txBody>
      </p:sp>
      <p:sp>
        <p:nvSpPr>
          <p:cNvPr id="3" name="Content Placeholder 2">
            <a:extLst>
              <a:ext uri="{FF2B5EF4-FFF2-40B4-BE49-F238E27FC236}">
                <a16:creationId xmlns:a16="http://schemas.microsoft.com/office/drawing/2014/main" id="{BBE061DC-F2E0-4B80-A001-DA29C3F81975}"/>
              </a:ext>
            </a:extLst>
          </p:cNvPr>
          <p:cNvSpPr>
            <a:spLocks noGrp="1"/>
          </p:cNvSpPr>
          <p:nvPr>
            <p:ph idx="1"/>
          </p:nvPr>
        </p:nvSpPr>
        <p:spPr/>
        <p:txBody>
          <a:bodyPr>
            <a:normAutofit/>
          </a:bodyPr>
          <a:lstStyle/>
          <a:p>
            <a:r>
              <a:rPr lang="en-US" b="1" dirty="0"/>
              <a:t>Refund</a:t>
            </a:r>
            <a:r>
              <a:rPr lang="en-US" dirty="0"/>
              <a:t>—money owed to taxpayers when their total tax payments are greater than the total tax.  Refunds are paid by the government to taxpayers as checks or direct deposits</a:t>
            </a:r>
          </a:p>
          <a:p>
            <a:r>
              <a:rPr lang="en-US" b="1" dirty="0"/>
              <a:t>Amount due</a:t>
            </a:r>
            <a:r>
              <a:rPr lang="en-US" dirty="0"/>
              <a:t>—money owed by taxpayers when their total tax is greater than their total tax payments.  Paid by taxpayers to the government in the form of check, money order, or credit card</a:t>
            </a:r>
            <a:endParaRPr lang="en-US" b="1" dirty="0"/>
          </a:p>
        </p:txBody>
      </p:sp>
    </p:spTree>
    <p:extLst>
      <p:ext uri="{BB962C8B-B14F-4D97-AF65-F5344CB8AC3E}">
        <p14:creationId xmlns:p14="http://schemas.microsoft.com/office/powerpoint/2010/main" val="201023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106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TAXES</vt:lpstr>
      <vt:lpstr>What do you already know?</vt:lpstr>
      <vt:lpstr>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TAXES</dc:title>
  <dc:creator>Kelly Henry</dc:creator>
  <cp:lastModifiedBy>Kelly Henry</cp:lastModifiedBy>
  <cp:revision>3</cp:revision>
  <dcterms:created xsi:type="dcterms:W3CDTF">2019-09-15T05:39:05Z</dcterms:created>
  <dcterms:modified xsi:type="dcterms:W3CDTF">2019-09-15T06:23:00Z</dcterms:modified>
</cp:coreProperties>
</file>