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C0EA-A407-470C-8EB2-766FB93C0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4AE68-C30E-4521-B88E-E3280BDB7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CDB0-2CCC-4734-A901-71129750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F718-33EE-4FDB-A93A-D7AEB2AE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28844-CC92-436C-8DA3-8EC89CC7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D77D-DE7E-4136-AB51-29ECD7FF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53D9E-C17A-440B-9EED-DC284D7E2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645D2-740F-4649-B24B-59F32B0E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95CB-78CE-4815-AD2B-7F055CA3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291A7-53F8-4744-8A60-C3431347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3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1D6B4-E028-4251-AFBE-2CF0F6377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4D4B5-E5CA-4361-8EE6-CCF53C148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0780-BAC7-4A8A-97C9-A22F8D8DA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56EF8-5BB6-438F-A1E0-6AE67233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44402-1626-47EB-910B-418907C5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3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B4BB0-48BB-452B-95E0-A4F7C954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A12ED-994C-4002-BBE5-DFF2408CD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A6925-42D0-4914-A2E7-2120C764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EEAA4-E957-47DB-8F31-1D12E298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4E42A-F9A5-4C60-93E6-057520C1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0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D8359-FAEC-43FC-9D10-7BC29C1E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4B586-C08A-47EE-9BF0-F4EC1712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E48A1-47A5-4F28-BDA5-DE8B81A3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9CF32-14D1-45A5-8176-6C85FE61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AD9F6-F245-4401-BA79-62A15D6F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CC9A-084F-4F83-83C7-8904AB7C5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49AF-ABC6-4131-9468-E67C8F8F2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B6F7E-572F-4F95-89A9-C96EBAC35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95F8F-17A6-40A2-93A2-0E052054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0D92B-E1D0-43FA-A90A-1BBBFA50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666D3-898A-4D97-8076-9E37E49A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88FA-A15F-4157-B59F-3A83C294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6874E-971A-4882-B9FF-68342D348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6CF4-8BE4-4114-BE60-188ABB1F3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E4A63-B1E6-4C82-89BF-88688BF04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63AA3-2168-41A4-9D93-AF5603F4B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774D71-FC0A-440A-A7AD-2117E37E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6420E7-CBFA-444A-8C57-AEE2E904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151FE-5A4B-4E18-9E43-1B468EA7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8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A9E97-C051-404D-8B9C-3C648647A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7EB0B-30DD-4C67-8F20-6D83411B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FCC20-1947-4941-9E6A-F3597EE7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DC449-9903-41F5-B25C-EFDB8759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CB2AC-9352-460F-8488-1705DB67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04644-2E1C-4C31-B353-8F8863E7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19973-6BEC-406D-89FE-D319FD8A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5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16AE-87F2-4907-9BFB-13C18976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9C79C-638F-4470-858C-B09297E84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D2CA0-7D19-498B-80F2-C9D3B3B2F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77964-1EB8-4C60-B11D-BA519341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460C1-AF5A-48F1-8AE8-12E05185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D4039-3BC3-49EC-AF6D-733749FF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DBA3-FD5F-417C-96E2-3176AB2C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5B792-D4E2-4F69-9373-AE86A67AC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995B8-A005-4D93-9EE7-4E101A2F6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9D47B-EDA0-4220-89B4-C0539187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D3F80-4E3B-4B09-A4B1-CC6892DD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998D7-321B-4FEB-88E6-7AA32238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5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056F9-C9DD-48C6-9728-DEF57C4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CC2E3-49EB-47A2-80F7-D99414107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6836-67EA-4A12-95A6-B2E94D9B8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ABAA-F540-4C39-B445-27A87456A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754E1-B9CC-4380-9AE4-3E3040779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37CD-BFC0-4AF1-918D-BE4DD0BCA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F902D-2CC8-4FAA-9C4D-6B47C1778E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Education Credits</a:t>
            </a:r>
          </a:p>
        </p:txBody>
      </p:sp>
    </p:spTree>
    <p:extLst>
      <p:ext uri="{BB962C8B-B14F-4D97-AF65-F5344CB8AC3E}">
        <p14:creationId xmlns:p14="http://schemas.microsoft.com/office/powerpoint/2010/main" val="380855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3B7A-C49F-4055-9C5F-D9EB9BC0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61DC-F2E0-4B80-A001-DA29C3F81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AGI</a:t>
            </a:r>
            <a:r>
              <a:rPr lang="en-US" dirty="0"/>
              <a:t>—Adjusted Gross Income—total income reduced by certain amounts like student loan interest</a:t>
            </a:r>
          </a:p>
          <a:p>
            <a:r>
              <a:rPr lang="en-US" b="1" dirty="0"/>
              <a:t>MAGI</a:t>
            </a:r>
            <a:r>
              <a:rPr lang="en-US" dirty="0"/>
              <a:t>—Modified Adjusted Gross Income</a:t>
            </a:r>
          </a:p>
          <a:p>
            <a:r>
              <a:rPr lang="en-US" b="1" dirty="0"/>
              <a:t>American Opportunity Credit</a:t>
            </a:r>
            <a:r>
              <a:rPr lang="en-US" dirty="0"/>
              <a:t>—taxpayers can claim up to $2,500 based on qualified tuition and related expenses for each eligible student</a:t>
            </a:r>
          </a:p>
          <a:p>
            <a:r>
              <a:rPr lang="en-US" b="1" dirty="0"/>
              <a:t>Lifetime Learning Credit</a:t>
            </a:r>
            <a:r>
              <a:rPr lang="en-US" dirty="0"/>
              <a:t>—taxpayers can claim up to $2,000 based on qualified tuition and related expenses for all eligible students in eligible educational institutions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023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1DC-0B06-4701-8C3A-EEA9974C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87241-5825-44B6-8F39-F8EEBFFA6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fact sheet on Education Credits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Name two education credits?</a:t>
            </a:r>
          </a:p>
          <a:p>
            <a:r>
              <a:rPr lang="en-US" dirty="0"/>
              <a:t>What is the difference between the American Opportunity Credit and the Lifetime Learning Credit?</a:t>
            </a:r>
          </a:p>
        </p:txBody>
      </p:sp>
    </p:spTree>
    <p:extLst>
      <p:ext uri="{BB962C8B-B14F-4D97-AF65-F5344CB8AC3E}">
        <p14:creationId xmlns:p14="http://schemas.microsoft.com/office/powerpoint/2010/main" val="185044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TAXES</vt:lpstr>
      <vt:lpstr>Key Terms</vt:lpstr>
      <vt:lpstr>Fact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TAXES</dc:title>
  <dc:creator>Kelly Henry</dc:creator>
  <cp:lastModifiedBy>Kelly Henry</cp:lastModifiedBy>
  <cp:revision>4</cp:revision>
  <dcterms:created xsi:type="dcterms:W3CDTF">2019-09-15T05:39:05Z</dcterms:created>
  <dcterms:modified xsi:type="dcterms:W3CDTF">2019-09-15T07:04:46Z</dcterms:modified>
</cp:coreProperties>
</file>