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86" d="100"/>
          <a:sy n="86" d="100"/>
        </p:scale>
        <p:origin x="48" y="1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2C0EA-A407-470C-8EB2-766FB93C0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64AE68-C30E-4521-B88E-E3280BDB74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4CDB0-2CCC-4734-A901-71129750D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AF718-33EE-4FDB-A93A-D7AEB2AE8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28844-CC92-436C-8DA3-8EC89CC7E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3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CD77D-DE7E-4136-AB51-29ECD7FFB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B53D9E-C17A-440B-9EED-DC284D7E2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645D2-740F-4649-B24B-59F32B0E3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095CB-78CE-4815-AD2B-7F055CA3F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291A7-53F8-4744-8A60-C3431347F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3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B1D6B4-E028-4251-AFBE-2CF0F63772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84D4B5-E5CA-4361-8EE6-CCF53C148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B0780-BAC7-4A8A-97C9-A22F8D8DA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56EF8-5BB6-438F-A1E0-6AE67233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44402-1626-47EB-910B-418907C5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3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B4BB0-48BB-452B-95E0-A4F7C954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A12ED-994C-4002-BBE5-DFF2408CD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A6925-42D0-4914-A2E7-2120C7641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EEAA4-E957-47DB-8F31-1D12E298F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4E42A-F9A5-4C60-93E6-057520C1E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0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D8359-FAEC-43FC-9D10-7BC29C1E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4B586-C08A-47EE-9BF0-F4EC1712B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E48A1-47A5-4F28-BDA5-DE8B81A35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9CF32-14D1-45A5-8176-6C85FE614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AD9F6-F245-4401-BA79-62A15D6F0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8CC9A-084F-4F83-83C7-8904AB7C5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D49AF-ABC6-4131-9468-E67C8F8F22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B6F7E-572F-4F95-89A9-C96EBAC35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95F8F-17A6-40A2-93A2-0E0520546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0D92B-E1D0-43FA-A90A-1BBBFA501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666D3-898A-4D97-8076-9E37E49AF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4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088FA-A15F-4157-B59F-3A83C294D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6874E-971A-4882-B9FF-68342D348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726CF4-8BE4-4114-BE60-188ABB1F3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AE4A63-B1E6-4C82-89BF-88688BF046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663AA3-2168-41A4-9D93-AF5603F4B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774D71-FC0A-440A-A7AD-2117E37E5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6420E7-CBFA-444A-8C57-AEE2E9048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4151FE-5A4B-4E18-9E43-1B468EA7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8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A9E97-C051-404D-8B9C-3C648647A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07EB0B-30DD-4C67-8F20-6D83411BC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1FCC20-1947-4941-9E6A-F3597EE79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CDC449-9903-41F5-B25C-EFDB87597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9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CCB2AC-9352-460F-8488-1705DB672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F04644-2E1C-4C31-B353-8F8863E74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19973-6BEC-406D-89FE-D319FD8A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5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516AE-87F2-4907-9BFB-13C189765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9C79C-638F-4470-858C-B09297E84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D2CA0-7D19-498B-80F2-C9D3B3B2F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77964-1EB8-4C60-B11D-BA5193415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460C1-AF5A-48F1-8AE8-12E05185D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D4039-3BC3-49EC-AF6D-733749FF4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5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0DBA3-FD5F-417C-96E2-3176AB2C4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05B792-D4E2-4F69-9373-AE86A67AC3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995B8-A005-4D93-9EE7-4E101A2F6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9D47B-EDA0-4220-89B4-C05391877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D3F80-4E3B-4B09-A4B1-CC6892DD4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998D7-321B-4FEB-88E6-7AA322389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5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2056F9-C9DD-48C6-9728-DEF57C4DE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CC2E3-49EB-47A2-80F7-D99414107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96836-67EA-4A12-95A6-B2E94D9B8A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A72BE-E08E-474C-984E-2BD068DFEF79}" type="datetimeFigureOut">
              <a:rPr lang="en-US" smtClean="0"/>
              <a:t>9/14/2019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FABAA-F540-4C39-B445-27A87456A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754E1-B9CC-4380-9AE4-3E3040779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D5336-194A-446E-AB3C-C7BE0A2AD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9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E37CD-BFC0-4AF1-918D-BE4DD0BCA8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TAXES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4F902D-2CC8-4FAA-9C4D-6B47C1778E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Wage and Tip Income</a:t>
            </a:r>
          </a:p>
        </p:txBody>
      </p:sp>
    </p:spTree>
    <p:extLst>
      <p:ext uri="{BB962C8B-B14F-4D97-AF65-F5344CB8AC3E}">
        <p14:creationId xmlns:p14="http://schemas.microsoft.com/office/powerpoint/2010/main" val="380855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3B7A-C49F-4055-9C5F-D9EB9BC0E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061DC-F2E0-4B80-A001-DA29C3F81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Wages</a:t>
            </a:r>
            <a:r>
              <a:rPr lang="en-US" dirty="0"/>
              <a:t>—compensation received by employees for services performed.  Usually calculated by multiplying an hourly pay rate by the number of hours worked</a:t>
            </a:r>
          </a:p>
          <a:p>
            <a:r>
              <a:rPr lang="en-US" b="1" dirty="0"/>
              <a:t>Tip Income</a:t>
            </a:r>
            <a:r>
              <a:rPr lang="en-US" dirty="0"/>
              <a:t>—money and/or goods received by employees for services performed.  Employees are usually food servers, hairdressers, etc.  Tips go beyond stated bill and are given voluntarily</a:t>
            </a:r>
          </a:p>
          <a:p>
            <a:r>
              <a:rPr lang="en-US" b="1" dirty="0"/>
              <a:t>Salary</a:t>
            </a:r>
            <a:r>
              <a:rPr lang="en-US" dirty="0"/>
              <a:t>—compensation received by employees for services performed.  A fixed sum paid for a specific period of time (weekly or monthly)</a:t>
            </a:r>
          </a:p>
          <a:p>
            <a:r>
              <a:rPr lang="en-US" b="1" dirty="0"/>
              <a:t>Commission</a:t>
            </a:r>
            <a:r>
              <a:rPr lang="en-US" dirty="0"/>
              <a:t>—compensation received by employees for services performed.  Paid based on a percentage of sales made or a fixed amount per sale</a:t>
            </a:r>
          </a:p>
          <a:p>
            <a:r>
              <a:rPr lang="en-US" b="1" dirty="0"/>
              <a:t>Bonus</a:t>
            </a:r>
            <a:r>
              <a:rPr lang="en-US" dirty="0"/>
              <a:t>—compensation received by an employee for services performed.  Given in addition to an employees usual compensation</a:t>
            </a:r>
          </a:p>
        </p:txBody>
      </p:sp>
    </p:spTree>
    <p:extLst>
      <p:ext uri="{BB962C8B-B14F-4D97-AF65-F5344CB8AC3E}">
        <p14:creationId xmlns:p14="http://schemas.microsoft.com/office/powerpoint/2010/main" val="201023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7130-160A-4BBA-BA87-338BCB8CB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Wages, salaries, bonuses, commissions, and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55DA2-54BB-47CA-A8D9-0491DC987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are all compensation received by an employee for services performed</a:t>
            </a:r>
          </a:p>
          <a:p>
            <a:r>
              <a:rPr lang="en-US" dirty="0"/>
              <a:t>May be in the form of cash, goods and services, awards, or taxable benefits</a:t>
            </a:r>
          </a:p>
          <a:p>
            <a:r>
              <a:rPr lang="en-US" dirty="0"/>
              <a:t>Are </a:t>
            </a:r>
            <a:r>
              <a:rPr lang="en-US" b="1" dirty="0"/>
              <a:t>all taxable</a:t>
            </a:r>
            <a:r>
              <a:rPr lang="en-US" dirty="0"/>
              <a:t> and need to be reported on taxpayer’s income tax return</a:t>
            </a:r>
          </a:p>
          <a:p>
            <a:r>
              <a:rPr lang="en-US" dirty="0"/>
              <a:t>Are reported on form W-2</a:t>
            </a:r>
          </a:p>
        </p:txBody>
      </p:sp>
    </p:spTree>
    <p:extLst>
      <p:ext uri="{BB962C8B-B14F-4D97-AF65-F5344CB8AC3E}">
        <p14:creationId xmlns:p14="http://schemas.microsoft.com/office/powerpoint/2010/main" val="427308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31B3E-E019-4B60-A08D-154E2AC7F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W-2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9CEE7-2844-49E9-8CB6-5A1CFB4F2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</a:t>
            </a:r>
            <a:r>
              <a:rPr lang="en-US" b="1" dirty="0"/>
              <a:t>ers</a:t>
            </a:r>
            <a:r>
              <a:rPr lang="en-US" dirty="0"/>
              <a:t> report federal income tax withheld, Social Security tax withheld, and Medicare tax withheld</a:t>
            </a:r>
          </a:p>
          <a:p>
            <a:r>
              <a:rPr lang="en-US" dirty="0"/>
              <a:t>Employ</a:t>
            </a:r>
            <a:r>
              <a:rPr lang="en-US" b="1" dirty="0"/>
              <a:t>ees </a:t>
            </a:r>
            <a:r>
              <a:rPr lang="en-US" dirty="0"/>
              <a:t>use this information to </a:t>
            </a:r>
            <a:r>
              <a:rPr lang="en-US" dirty="0" err="1"/>
              <a:t>comple</a:t>
            </a:r>
            <a:r>
              <a:rPr lang="en-US" dirty="0"/>
              <a:t> their income tax return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</a:t>
            </a:r>
          </a:p>
          <a:p>
            <a:pPr marL="0" indent="0">
              <a:buNone/>
            </a:pPr>
            <a:r>
              <a:rPr lang="en-US" i="1" dirty="0"/>
              <a:t>ALL wages, salaries, bonuses, commissions, and tips are taxable…even if not reported on W-2</a:t>
            </a:r>
          </a:p>
        </p:txBody>
      </p:sp>
    </p:spTree>
    <p:extLst>
      <p:ext uri="{BB962C8B-B14F-4D97-AF65-F5344CB8AC3E}">
        <p14:creationId xmlns:p14="http://schemas.microsoft.com/office/powerpoint/2010/main" val="233814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239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TAXES</vt:lpstr>
      <vt:lpstr>Key Terms</vt:lpstr>
      <vt:lpstr>Wages, salaries, bonuses, commissions, and tips</vt:lpstr>
      <vt:lpstr>Form W-2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TAXES</dc:title>
  <dc:creator>Kelly Henry</dc:creator>
  <cp:lastModifiedBy>Kelly Henry</cp:lastModifiedBy>
  <cp:revision>2</cp:revision>
  <dcterms:created xsi:type="dcterms:W3CDTF">2019-09-15T05:39:05Z</dcterms:created>
  <dcterms:modified xsi:type="dcterms:W3CDTF">2019-09-15T05:51:40Z</dcterms:modified>
</cp:coreProperties>
</file>